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7"/>
  </p:notesMasterIdLst>
  <p:sldIdLst>
    <p:sldId id="796" r:id="rId2"/>
    <p:sldId id="263" r:id="rId3"/>
    <p:sldId id="797" r:id="rId4"/>
    <p:sldId id="271" r:id="rId5"/>
    <p:sldId id="266" r:id="rId6"/>
    <p:sldId id="269" r:id="rId7"/>
    <p:sldId id="273" r:id="rId8"/>
    <p:sldId id="274" r:id="rId9"/>
    <p:sldId id="275" r:id="rId10"/>
    <p:sldId id="276" r:id="rId11"/>
    <p:sldId id="277" r:id="rId12"/>
    <p:sldId id="272" r:id="rId13"/>
    <p:sldId id="278" r:id="rId14"/>
    <p:sldId id="791" r:id="rId15"/>
    <p:sldId id="792" r:id="rId16"/>
    <p:sldId id="279" r:id="rId17"/>
    <p:sldId id="281" r:id="rId18"/>
    <p:sldId id="280" r:id="rId19"/>
    <p:sldId id="282" r:id="rId20"/>
    <p:sldId id="284" r:id="rId21"/>
    <p:sldId id="793" r:id="rId22"/>
    <p:sldId id="794" r:id="rId23"/>
    <p:sldId id="795" r:id="rId24"/>
    <p:sldId id="283" r:id="rId25"/>
    <p:sldId id="285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AACA-280C-1D48-A1B0-A9937358707C}" v="9" dt="2023-10-09T20:42:54.128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9"/>
  </p:normalViewPr>
  <p:slideViewPr>
    <p:cSldViewPr snapToGrid="0" snapToObjects="1">
      <p:cViewPr varScale="1">
        <p:scale>
          <a:sx n="144" d="100"/>
          <a:sy n="144" d="100"/>
        </p:scale>
        <p:origin x="224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23CAAACA-280C-1D48-A1B0-A9937358707C}"/>
    <pc:docChg chg="undo custSel addSld delSld modSld sldOrd">
      <pc:chgData name="Francisco Javier Bonet García" userId="c67cd2f5-7354-47bd-a51e-00312a09adde" providerId="ADAL" clId="{23CAAACA-280C-1D48-A1B0-A9937358707C}" dt="2023-10-09T20:45:50.609" v="845" actId="12"/>
      <pc:docMkLst>
        <pc:docMk/>
      </pc:docMkLst>
      <pc:sldChg chg="addSp delSp modSp mod">
        <pc:chgData name="Francisco Javier Bonet García" userId="c67cd2f5-7354-47bd-a51e-00312a09adde" providerId="ADAL" clId="{23CAAACA-280C-1D48-A1B0-A9937358707C}" dt="2023-10-09T20:41:55.370" v="325" actId="1076"/>
        <pc:sldMkLst>
          <pc:docMk/>
          <pc:sldMk cId="0" sldId="263"/>
        </pc:sldMkLst>
        <pc:spChg chg="add mod">
          <ac:chgData name="Francisco Javier Bonet García" userId="c67cd2f5-7354-47bd-a51e-00312a09adde" providerId="ADAL" clId="{23CAAACA-280C-1D48-A1B0-A9937358707C}" dt="2023-10-09T20:41:55.370" v="325" actId="1076"/>
          <ac:spMkLst>
            <pc:docMk/>
            <pc:sldMk cId="0" sldId="263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23CAAACA-280C-1D48-A1B0-A9937358707C}" dt="2023-10-09T20:41:49.668" v="323" actId="478"/>
          <ac:spMkLst>
            <pc:docMk/>
            <pc:sldMk cId="0" sldId="263"/>
            <ac:spMk id="186" creationId="{00000000-0000-0000-0000-000000000000}"/>
          </ac:spMkLst>
        </pc:spChg>
      </pc:sldChg>
      <pc:sldChg chg="del">
        <pc:chgData name="Francisco Javier Bonet García" userId="c67cd2f5-7354-47bd-a51e-00312a09adde" providerId="ADAL" clId="{23CAAACA-280C-1D48-A1B0-A9937358707C}" dt="2023-10-09T20:42:21.685" v="327" actId="2696"/>
        <pc:sldMkLst>
          <pc:docMk/>
          <pc:sldMk cId="472656857" sldId="270"/>
        </pc:sldMkLst>
      </pc:sldChg>
      <pc:sldChg chg="addSp delSp modSp new mod ord">
        <pc:chgData name="Francisco Javier Bonet García" userId="c67cd2f5-7354-47bd-a51e-00312a09adde" providerId="ADAL" clId="{23CAAACA-280C-1D48-A1B0-A9937358707C}" dt="2023-10-09T20:38:01.369" v="105" actId="1076"/>
        <pc:sldMkLst>
          <pc:docMk/>
          <pc:sldMk cId="4142883883" sldId="796"/>
        </pc:sldMkLst>
        <pc:spChg chg="add del">
          <ac:chgData name="Francisco Javier Bonet García" userId="c67cd2f5-7354-47bd-a51e-00312a09adde" providerId="ADAL" clId="{23CAAACA-280C-1D48-A1B0-A9937358707C}" dt="2023-10-09T20:35:39.644" v="3" actId="478"/>
          <ac:spMkLst>
            <pc:docMk/>
            <pc:sldMk cId="4142883883" sldId="796"/>
            <ac:spMk id="3" creationId="{B6026010-1300-6FF6-FAD3-D02144052759}"/>
          </ac:spMkLst>
        </pc:spChg>
        <pc:spChg chg="add del mod">
          <ac:chgData name="Francisco Javier Bonet García" userId="c67cd2f5-7354-47bd-a51e-00312a09adde" providerId="ADAL" clId="{23CAAACA-280C-1D48-A1B0-A9937358707C}" dt="2023-10-09T20:37:16.793" v="14"/>
          <ac:spMkLst>
            <pc:docMk/>
            <pc:sldMk cId="4142883883" sldId="796"/>
            <ac:spMk id="8" creationId="{E5730BF1-A20E-13ED-C2B5-2DD9CF013440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9" creationId="{7A1EEC07-2A75-C298-7188-02FE3E8BF143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10" creationId="{5CDD8394-226B-E52A-B5B9-6D9B263678AA}"/>
          </ac:spMkLst>
        </pc:spChg>
        <pc:spChg chg="add mod">
          <ac:chgData name="Francisco Javier Bonet García" userId="c67cd2f5-7354-47bd-a51e-00312a09adde" providerId="ADAL" clId="{23CAAACA-280C-1D48-A1B0-A9937358707C}" dt="2023-10-09T20:38:00.048" v="104" actId="1076"/>
          <ac:spMkLst>
            <pc:docMk/>
            <pc:sldMk cId="4142883883" sldId="796"/>
            <ac:spMk id="13" creationId="{7171D8CE-36B8-2A07-87F3-0A9149D18ABE}"/>
          </ac:spMkLst>
        </pc:spChg>
        <pc:picChg chg="add del mod">
          <ac:chgData name="Francisco Javier Bonet García" userId="c67cd2f5-7354-47bd-a51e-00312a09adde" providerId="ADAL" clId="{23CAAACA-280C-1D48-A1B0-A9937358707C}" dt="2023-10-09T20:37:05.398" v="8" actId="478"/>
          <ac:picMkLst>
            <pc:docMk/>
            <pc:sldMk cId="4142883883" sldId="796"/>
            <ac:picMk id="5" creationId="{D94969D7-4A66-12D6-2A37-3E3CCE0C95B0}"/>
          </ac:picMkLst>
        </pc:picChg>
        <pc:picChg chg="add mod">
          <ac:chgData name="Francisco Javier Bonet García" userId="c67cd2f5-7354-47bd-a51e-00312a09adde" providerId="ADAL" clId="{23CAAACA-280C-1D48-A1B0-A9937358707C}" dt="2023-10-09T20:38:01.369" v="105" actId="1076"/>
          <ac:picMkLst>
            <pc:docMk/>
            <pc:sldMk cId="4142883883" sldId="796"/>
            <ac:picMk id="7" creationId="{319B0121-16B6-E69E-30C1-3C05F39A60A0}"/>
          </ac:picMkLst>
        </pc:pic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1" creationId="{82D0E700-5BCD-44CF-13BF-B3C5C5B6B511}"/>
          </ac:cxnSpMkLst>
        </pc:cxn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2" creationId="{4582C117-E582-982D-F3E4-A59A7D33630F}"/>
          </ac:cxnSpMkLst>
        </pc:cxnChg>
      </pc:sldChg>
      <pc:sldChg chg="new del">
        <pc:chgData name="Francisco Javier Bonet García" userId="c67cd2f5-7354-47bd-a51e-00312a09adde" providerId="ADAL" clId="{23CAAACA-280C-1D48-A1B0-A9937358707C}" dt="2023-10-09T20:42:29.400" v="329" actId="680"/>
        <pc:sldMkLst>
          <pc:docMk/>
          <pc:sldMk cId="78128344" sldId="797"/>
        </pc:sldMkLst>
      </pc:sldChg>
      <pc:sldChg chg="addSp modSp new del mod">
        <pc:chgData name="Francisco Javier Bonet García" userId="c67cd2f5-7354-47bd-a51e-00312a09adde" providerId="ADAL" clId="{23CAAACA-280C-1D48-A1B0-A9937358707C}" dt="2023-10-09T20:41:56.429" v="326" actId="2696"/>
        <pc:sldMkLst>
          <pc:docMk/>
          <pc:sldMk cId="1246683322" sldId="797"/>
        </pc:sldMkLst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2" creationId="{27CC87C0-B38C-BAD6-5B08-FB307FE1FC69}"/>
          </ac:spMkLst>
        </pc:spChg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3" creationId="{B43ADCF2-1691-B0FE-88C3-3E241A5A1780}"/>
          </ac:spMkLst>
        </pc:spChg>
        <pc:spChg chg="add mod">
          <ac:chgData name="Francisco Javier Bonet García" userId="c67cd2f5-7354-47bd-a51e-00312a09adde" providerId="ADAL" clId="{23CAAACA-280C-1D48-A1B0-A9937358707C}" dt="2023-10-09T20:41:15.853" v="322" actId="113"/>
          <ac:spMkLst>
            <pc:docMk/>
            <pc:sldMk cId="1246683322" sldId="797"/>
            <ac:spMk id="6" creationId="{E0C4F4B3-0BAE-3D48-6863-B6A81F552972}"/>
          </ac:spMkLst>
        </pc:sp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4" creationId="{2B14D071-47B3-6CE9-C9B1-E8D77F8460DD}"/>
          </ac:cxnSpMkLst>
        </pc:cxn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5" creationId="{02AD1E21-8BFE-C22E-BBD8-736175D3DE7A}"/>
          </ac:cxnSpMkLst>
        </pc:cxnChg>
      </pc:sldChg>
      <pc:sldChg chg="addSp delSp modSp add mod">
        <pc:chgData name="Francisco Javier Bonet García" userId="c67cd2f5-7354-47bd-a51e-00312a09adde" providerId="ADAL" clId="{23CAAACA-280C-1D48-A1B0-A9937358707C}" dt="2023-10-09T20:45:50.609" v="845" actId="12"/>
        <pc:sldMkLst>
          <pc:docMk/>
          <pc:sldMk cId="1758793728" sldId="797"/>
        </pc:sldMkLst>
        <pc:spChg chg="mod">
          <ac:chgData name="Francisco Javier Bonet García" userId="c67cd2f5-7354-47bd-a51e-00312a09adde" providerId="ADAL" clId="{23CAAACA-280C-1D48-A1B0-A9937358707C}" dt="2023-10-09T20:42:51.872" v="351" actId="255"/>
          <ac:spMkLst>
            <pc:docMk/>
            <pc:sldMk cId="1758793728" sldId="797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23CAAACA-280C-1D48-A1B0-A9937358707C}" dt="2023-10-09T20:45:50.609" v="845" actId="12"/>
          <ac:spMkLst>
            <pc:docMk/>
            <pc:sldMk cId="1758793728" sldId="797"/>
            <ac:spMk id="5" creationId="{AD3CB102-2F50-ED08-E9DB-3EABED957EB3}"/>
          </ac:spMkLst>
        </pc:spChg>
        <pc:spChg chg="del">
          <ac:chgData name="Francisco Javier Bonet García" userId="c67cd2f5-7354-47bd-a51e-00312a09adde" providerId="ADAL" clId="{23CAAACA-280C-1D48-A1B0-A9937358707C}" dt="2023-10-09T20:42:39.007" v="332" actId="478"/>
          <ac:spMkLst>
            <pc:docMk/>
            <pc:sldMk cId="1758793728" sldId="797"/>
            <ac:spMk id="193" creationId="{00000000-0000-0000-0000-000000000000}"/>
          </ac:spMkLst>
        </pc:spChg>
        <pc:picChg chg="del">
          <ac:chgData name="Francisco Javier Bonet García" userId="c67cd2f5-7354-47bd-a51e-00312a09adde" providerId="ADAL" clId="{23CAAACA-280C-1D48-A1B0-A9937358707C}" dt="2023-10-09T20:42:37.409" v="331" actId="478"/>
          <ac:picMkLst>
            <pc:docMk/>
            <pc:sldMk cId="1758793728" sldId="797"/>
            <ac:picMk id="19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945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Wicked_proble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11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16.svg"/><Relationship Id="rId10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26.svg"/><Relationship Id="rId10" Type="http://schemas.openxmlformats.org/officeDocument/2006/relationships/image" Target="../media/image32.svg"/><Relationship Id="rId4" Type="http://schemas.openxmlformats.org/officeDocument/2006/relationships/image" Target="../media/image16.svg"/><Relationship Id="rId9" Type="http://schemas.openxmlformats.org/officeDocument/2006/relationships/image" Target="../media/image31.png"/><Relationship Id="rId1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(1998)008%5B0332:EATLTA%5D2.0.CO;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be of colorful blocks&#10;&#10;Description automatically generated">
            <a:extLst>
              <a:ext uri="{FF2B5EF4-FFF2-40B4-BE49-F238E27FC236}">
                <a16:creationId xmlns:a16="http://schemas.microsoft.com/office/drawing/2014/main" id="{319B0121-16B6-E69E-30C1-3C05F39A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17" y="2121659"/>
            <a:ext cx="4062366" cy="4283681"/>
          </a:xfrm>
          <a:prstGeom prst="rect">
            <a:avLst/>
          </a:prstGeom>
        </p:spPr>
      </p:pic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7A1EEC07-2A75-C298-7188-02FE3E8BF143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5CDD8394-226B-E52A-B5B9-6D9B263678A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0E700-5BCD-44CF-13BF-B3C5C5B6B511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2C117-E582-982D-F3E4-A59A7D33630F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8CE-36B8-2A07-87F3-0A9149D18ABE}"/>
              </a:ext>
            </a:extLst>
          </p:cNvPr>
          <p:cNvSpPr txBox="1"/>
          <p:nvPr/>
        </p:nvSpPr>
        <p:spPr>
          <a:xfrm>
            <a:off x="1109709" y="1351572"/>
            <a:ext cx="744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Problemas retorcidos (complejos o enrevesados. “wicked”)</a:t>
            </a:r>
          </a:p>
        </p:txBody>
      </p:sp>
    </p:spTree>
    <p:extLst>
      <p:ext uri="{BB962C8B-B14F-4D97-AF65-F5344CB8AC3E}">
        <p14:creationId xmlns:p14="http://schemas.microsoft.com/office/powerpoint/2010/main" val="414288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15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A finales de los 90 empezamos a observar cómo soluciones técnicas, impulsadas por expertos, no eran suficientes para abordar problemas políticos (ej. </a:t>
            </a:r>
            <a:r>
              <a:rPr lang="en-GB" b="1" dirty="0"/>
              <a:t>M</a:t>
            </a:r>
            <a:r>
              <a:rPr lang="en-ES" b="1" dirty="0"/>
              <a:t>itigación de la pobreza o desempleo)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21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22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23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Tipos de problemas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I: Naturaleza técnica y tienen preguntas claramente definidas, así como msoluciones mecánicas y directas.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II: Claramente definibles pero no tienen una única solución. Sus soluciones son solo propuestas que deben de probarse y perfeccionarse en función de sus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III: No tienen ni definiciones claras ni soluciones técnicas. Requieren un aprendizaje continuo para formular el problema y buscar soluciones de manera adaptativa.</a:t>
            </a:r>
          </a:p>
        </p:txBody>
      </p:sp>
    </p:spTree>
    <p:extLst>
      <p:ext uri="{BB962C8B-B14F-4D97-AF65-F5344CB8AC3E}">
        <p14:creationId xmlns:p14="http://schemas.microsoft.com/office/powerpoint/2010/main" val="175879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2374</Words>
  <Application>Microsoft Macintosh PowerPoint</Application>
  <PresentationFormat>On-screen Show (4:3)</PresentationFormat>
  <Paragraphs>239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Narrow</vt:lpstr>
      <vt:lpstr>Calibri</vt:lpstr>
      <vt:lpstr>Candara</vt:lpstr>
      <vt:lpstr>Meta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Evolución de la idea de “conservación”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2023-10-09T20:45:53Z</dcterms:modified>
</cp:coreProperties>
</file>